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7" r:id="rId4"/>
    <p:sldId id="259" r:id="rId5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92" y="-7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976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2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7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9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 smtClean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6943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 smtClean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280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5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3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3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02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94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1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23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t>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3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free-powerpoint-templates-design.com/free-powerpoint-templates-design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23929" y="3979391"/>
            <a:ext cx="48600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INSERT </a:t>
            </a:r>
            <a:r>
              <a:rPr kumimoji="0" lang="en-US" altLang="ko-KR" sz="1200" b="1" dirty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THE </a:t>
            </a:r>
            <a:r>
              <a:rPr kumimoji="0" lang="en-US" altLang="ko-KR" sz="1200" b="1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TITLE</a:t>
            </a:r>
          </a:p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OF</a:t>
            </a:r>
            <a:r>
              <a:rPr lang="en-US" altLang="ko-KR" sz="1200" b="1" dirty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kumimoji="0" lang="en-US" altLang="ko-KR" sz="1200" b="1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YOUR PRESENTATION HERE    </a:t>
            </a:r>
            <a:endParaRPr kumimoji="0" lang="en-US" altLang="ko-KR" sz="1200" b="1" dirty="0">
              <a:solidFill>
                <a:schemeClr val="accent5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3923928" y="3003798"/>
            <a:ext cx="4860032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3200" b="1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FREE </a:t>
            </a:r>
          </a:p>
          <a:p>
            <a:pPr algn="r"/>
            <a:r>
              <a:rPr lang="en-US" altLang="ko-KR" sz="3200" b="1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PPT TEMPLATES</a:t>
            </a:r>
          </a:p>
        </p:txBody>
      </p:sp>
      <p:sp>
        <p:nvSpPr>
          <p:cNvPr id="7" name="TextBox 6">
            <a:hlinkClick r:id="rId2"/>
          </p:cNvPr>
          <p:cNvSpPr txBox="1"/>
          <p:nvPr/>
        </p:nvSpPr>
        <p:spPr>
          <a:xfrm>
            <a:off x="0" y="4844068"/>
            <a:ext cx="87839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 smtClean="0">
                <a:solidFill>
                  <a:schemeClr val="accent5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ALLPPT.com _ Free PowerPoint Templates, Diagrams and Charts</a:t>
            </a:r>
            <a:endParaRPr lang="ko-KR" altLang="en-US" sz="800" dirty="0">
              <a:solidFill>
                <a:schemeClr val="accent5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342201" y="272628"/>
            <a:ext cx="1728192" cy="792088"/>
          </a:xfrm>
          <a:prstGeom prst="ellipse">
            <a:avLst/>
          </a:prstGeom>
          <a:solidFill>
            <a:schemeClr val="accent3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521601"/>
            <a:ext cx="1189474" cy="29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Widescreen(16:9)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>
                <a:latin typeface="Arial" pitchFamily="34" charset="0"/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</a:t>
            </a:r>
          </a:p>
          <a:p>
            <a:pPr>
              <a:buFont typeface="Wingdings" pitchFamily="2" charset="2"/>
              <a:buChar char="ü"/>
            </a:pPr>
            <a:endParaRPr lang="en-US" altLang="ko-KR" dirty="0">
              <a:latin typeface="Arial" pitchFamily="34" charset="0"/>
              <a:cs typeface="Arial" pitchFamily="34" charset="0"/>
            </a:endParaRPr>
          </a:p>
          <a:p>
            <a:r>
              <a:rPr lang="en-US" altLang="ko-KR" dirty="0">
                <a:latin typeface="Arial" pitchFamily="34" charset="0"/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</a:t>
            </a:r>
          </a:p>
          <a:p>
            <a:endParaRPr lang="en-US" altLang="ko-KR" dirty="0">
              <a:latin typeface="Arial" pitchFamily="34" charset="0"/>
              <a:cs typeface="Arial" pitchFamily="34" charset="0"/>
            </a:endParaRPr>
          </a:p>
          <a:p>
            <a:r>
              <a:rPr lang="en-US" altLang="ko-KR" dirty="0">
                <a:latin typeface="Arial" pitchFamily="34" charset="0"/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</a:t>
            </a:r>
            <a:r>
              <a:rPr lang="en-US" altLang="ko-KR" dirty="0" smtClean="0">
                <a:latin typeface="Arial" pitchFamily="34" charset="0"/>
                <a:cs typeface="Arial" pitchFamily="34" charset="0"/>
              </a:rPr>
              <a:t>.</a:t>
            </a:r>
            <a:endParaRPr lang="ko-KR" alt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594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Click to add title</a:t>
            </a:r>
            <a:endParaRPr lang="ko-KR" alt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Widescreen(16:9)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>
                <a:latin typeface="Arial" pitchFamily="34" charset="0"/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</a:t>
            </a:r>
          </a:p>
          <a:p>
            <a:pPr>
              <a:buFont typeface="Wingdings" pitchFamily="2" charset="2"/>
              <a:buChar char="ü"/>
            </a:pPr>
            <a:endParaRPr lang="en-US" altLang="ko-KR" dirty="0">
              <a:latin typeface="Arial" pitchFamily="34" charset="0"/>
              <a:cs typeface="Arial" pitchFamily="34" charset="0"/>
            </a:endParaRPr>
          </a:p>
          <a:p>
            <a:r>
              <a:rPr lang="en-US" altLang="ko-KR" dirty="0">
                <a:latin typeface="Arial" pitchFamily="34" charset="0"/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</a:t>
            </a:r>
          </a:p>
          <a:p>
            <a:endParaRPr lang="en-US" altLang="ko-KR" dirty="0">
              <a:latin typeface="Arial" pitchFamily="34" charset="0"/>
              <a:cs typeface="Arial" pitchFamily="34" charset="0"/>
            </a:endParaRPr>
          </a:p>
          <a:p>
            <a:r>
              <a:rPr lang="en-US" altLang="ko-KR" dirty="0">
                <a:latin typeface="Arial" pitchFamily="34" charset="0"/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</a:t>
            </a:r>
            <a:r>
              <a:rPr lang="en-US" altLang="ko-KR" dirty="0" smtClean="0">
                <a:latin typeface="Arial" pitchFamily="34" charset="0"/>
                <a:cs typeface="Arial" pitchFamily="34" charset="0"/>
              </a:rPr>
              <a:t>.</a:t>
            </a:r>
            <a:endParaRPr lang="ko-KR" alt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107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</TotalTime>
  <Words>272</Words>
  <Application>Microsoft Office PowerPoint</Application>
  <PresentationFormat>On-screen Show (16:9)</PresentationFormat>
  <Paragraphs>19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Office Theme</vt:lpstr>
      <vt:lpstr>Custom Design</vt:lpstr>
      <vt:lpstr>PowerPoint Presentation</vt:lpstr>
      <vt:lpstr> Click to add title</vt:lpstr>
      <vt:lpstr>Click to add title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WIN7</cp:lastModifiedBy>
  <cp:revision>20</cp:revision>
  <dcterms:created xsi:type="dcterms:W3CDTF">2014-04-01T16:27:38Z</dcterms:created>
  <dcterms:modified xsi:type="dcterms:W3CDTF">2015-02-05T11:40:16Z</dcterms:modified>
</cp:coreProperties>
</file>

<file path=docProps/thumbnail.jpeg>
</file>